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20.gif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20.gif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8.gif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gif"/><Relationship Id="rId9" Type="http://schemas.openxmlformats.org/officeDocument/2006/relationships/image" Target="../media/image10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15.gif"/><Relationship Id="rId8" Type="http://schemas.openxmlformats.org/officeDocument/2006/relationships/image" Target="../media/image3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.gif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3.gif"/><Relationship Id="rId9" Type="http://schemas.openxmlformats.org/officeDocument/2006/relationships/image" Target="../media/image10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15.gif"/><Relationship Id="rId8" Type="http://schemas.openxmlformats.org/officeDocument/2006/relationships/image" Target="../media/image3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gif"/><Relationship Id="rId10" Type="http://schemas.openxmlformats.org/officeDocument/2006/relationships/image" Target="../media/image3.gif"/><Relationship Id="rId13" Type="http://schemas.openxmlformats.org/officeDocument/2006/relationships/image" Target="../media/image24.gif"/><Relationship Id="rId12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15.gif"/><Relationship Id="rId15" Type="http://schemas.openxmlformats.org/officeDocument/2006/relationships/image" Target="../media/image30.gif"/><Relationship Id="rId14" Type="http://schemas.openxmlformats.org/officeDocument/2006/relationships/image" Target="../media/image21.gif"/><Relationship Id="rId17" Type="http://schemas.openxmlformats.org/officeDocument/2006/relationships/image" Target="../media/image31.gif"/><Relationship Id="rId16" Type="http://schemas.openxmlformats.org/officeDocument/2006/relationships/image" Target="../media/image19.gif"/><Relationship Id="rId5" Type="http://schemas.openxmlformats.org/officeDocument/2006/relationships/image" Target="../media/image9.png"/><Relationship Id="rId19" Type="http://schemas.openxmlformats.org/officeDocument/2006/relationships/image" Target="../media/image29.gif"/><Relationship Id="rId6" Type="http://schemas.openxmlformats.org/officeDocument/2006/relationships/image" Target="../media/image13.gif"/><Relationship Id="rId18" Type="http://schemas.openxmlformats.org/officeDocument/2006/relationships/image" Target="../media/image26.gif"/><Relationship Id="rId7" Type="http://schemas.openxmlformats.org/officeDocument/2006/relationships/image" Target="../media/image4.gif"/><Relationship Id="rId8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gif"/><Relationship Id="rId11" Type="http://schemas.openxmlformats.org/officeDocument/2006/relationships/image" Target="../media/image5.gif"/><Relationship Id="rId22" Type="http://schemas.openxmlformats.org/officeDocument/2006/relationships/image" Target="../media/image29.gif"/><Relationship Id="rId10" Type="http://schemas.openxmlformats.org/officeDocument/2006/relationships/image" Target="../media/image4.gif"/><Relationship Id="rId21" Type="http://schemas.openxmlformats.org/officeDocument/2006/relationships/image" Target="../media/image26.gif"/><Relationship Id="rId13" Type="http://schemas.openxmlformats.org/officeDocument/2006/relationships/image" Target="../media/image3.gif"/><Relationship Id="rId12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9" Type="http://schemas.openxmlformats.org/officeDocument/2006/relationships/image" Target="../media/image13.gif"/><Relationship Id="rId15" Type="http://schemas.openxmlformats.org/officeDocument/2006/relationships/image" Target="../media/image2.gif"/><Relationship Id="rId14" Type="http://schemas.openxmlformats.org/officeDocument/2006/relationships/image" Target="../media/image10.gif"/><Relationship Id="rId17" Type="http://schemas.openxmlformats.org/officeDocument/2006/relationships/image" Target="../media/image21.gif"/><Relationship Id="rId16" Type="http://schemas.openxmlformats.org/officeDocument/2006/relationships/image" Target="../media/image24.gif"/><Relationship Id="rId5" Type="http://schemas.openxmlformats.org/officeDocument/2006/relationships/image" Target="../media/image25.png"/><Relationship Id="rId19" Type="http://schemas.openxmlformats.org/officeDocument/2006/relationships/image" Target="../media/image19.gif"/><Relationship Id="rId6" Type="http://schemas.openxmlformats.org/officeDocument/2006/relationships/image" Target="../media/image27.png"/><Relationship Id="rId18" Type="http://schemas.openxmlformats.org/officeDocument/2006/relationships/image" Target="../media/image30.gif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3.gif"/><Relationship Id="rId9" Type="http://schemas.openxmlformats.org/officeDocument/2006/relationships/image" Target="../media/image10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15.gif"/><Relationship Id="rId8" Type="http://schemas.openxmlformats.org/officeDocument/2006/relationships/image" Target="../media/image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6.png"/><Relationship Id="rId8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6.png"/><Relationship Id="rId8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6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8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4.png"/><Relationship Id="rId8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57.png"/><Relationship Id="rId5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gif"/><Relationship Id="rId10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3.gif"/><Relationship Id="rId5" Type="http://schemas.openxmlformats.org/officeDocument/2006/relationships/image" Target="../media/image13.gif"/><Relationship Id="rId6" Type="http://schemas.openxmlformats.org/officeDocument/2006/relationships/image" Target="../media/image4.gif"/><Relationship Id="rId7" Type="http://schemas.openxmlformats.org/officeDocument/2006/relationships/image" Target="../media/image5.gif"/><Relationship Id="rId8" Type="http://schemas.openxmlformats.org/officeDocument/2006/relationships/image" Target="../media/image15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55.png"/><Relationship Id="rId6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gif"/><Relationship Id="rId10" Type="http://schemas.openxmlformats.org/officeDocument/2006/relationships/image" Target="../media/image10.gif"/><Relationship Id="rId13" Type="http://schemas.openxmlformats.org/officeDocument/2006/relationships/image" Target="../media/image21.gif"/><Relationship Id="rId1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3.gif"/><Relationship Id="rId15" Type="http://schemas.openxmlformats.org/officeDocument/2006/relationships/image" Target="../media/image19.gif"/><Relationship Id="rId14" Type="http://schemas.openxmlformats.org/officeDocument/2006/relationships/image" Target="../media/image30.gif"/><Relationship Id="rId17" Type="http://schemas.openxmlformats.org/officeDocument/2006/relationships/image" Target="../media/image26.gif"/><Relationship Id="rId16" Type="http://schemas.openxmlformats.org/officeDocument/2006/relationships/image" Target="../media/image31.gif"/><Relationship Id="rId5" Type="http://schemas.openxmlformats.org/officeDocument/2006/relationships/image" Target="../media/image13.gif"/><Relationship Id="rId6" Type="http://schemas.openxmlformats.org/officeDocument/2006/relationships/image" Target="../media/image4.gif"/><Relationship Id="rId18" Type="http://schemas.openxmlformats.org/officeDocument/2006/relationships/image" Target="../media/image29.gif"/><Relationship Id="rId7" Type="http://schemas.openxmlformats.org/officeDocument/2006/relationships/image" Target="../media/image5.gif"/><Relationship Id="rId8" Type="http://schemas.openxmlformats.org/officeDocument/2006/relationships/image" Target="../media/image15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Relationship Id="rId8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8.png"/><Relationship Id="rId5" Type="http://schemas.openxmlformats.org/officeDocument/2006/relationships/image" Target="../media/image70.png"/><Relationship Id="rId6" Type="http://schemas.openxmlformats.org/officeDocument/2006/relationships/image" Target="../media/image66.png"/><Relationship Id="rId7" Type="http://schemas.openxmlformats.org/officeDocument/2006/relationships/image" Target="../media/image61.png"/><Relationship Id="rId8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gif"/><Relationship Id="rId10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3.gif"/><Relationship Id="rId5" Type="http://schemas.openxmlformats.org/officeDocument/2006/relationships/image" Target="../media/image13.gif"/><Relationship Id="rId6" Type="http://schemas.openxmlformats.org/officeDocument/2006/relationships/image" Target="../media/image4.gif"/><Relationship Id="rId7" Type="http://schemas.openxmlformats.org/officeDocument/2006/relationships/image" Target="../media/image5.gif"/><Relationship Id="rId8" Type="http://schemas.openxmlformats.org/officeDocument/2006/relationships/image" Target="../media/image15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66.png"/><Relationship Id="rId7" Type="http://schemas.openxmlformats.org/officeDocument/2006/relationships/image" Target="../media/image69.png"/><Relationship Id="rId8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1.png"/><Relationship Id="rId7" Type="http://schemas.openxmlformats.org/officeDocument/2006/relationships/image" Target="../media/image65.png"/><Relationship Id="rId8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Relationship Id="rId4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